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46" r:id="rId2"/>
    <p:sldId id="332" r:id="rId3"/>
    <p:sldId id="334" r:id="rId4"/>
    <p:sldId id="357" r:id="rId5"/>
    <p:sldId id="358" r:id="rId6"/>
    <p:sldId id="359" r:id="rId7"/>
    <p:sldId id="360" r:id="rId8"/>
    <p:sldId id="342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066"/>
    <a:srgbClr val="7EA131"/>
    <a:srgbClr val="000000"/>
    <a:srgbClr val="FB4C43"/>
    <a:srgbClr val="FFFFFF"/>
    <a:srgbClr val="EBFFFF"/>
    <a:srgbClr val="CBFFFF"/>
    <a:srgbClr val="FB5B53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12276" r="46428" b="62913"/>
          <a:stretch/>
        </p:blipFill>
        <p:spPr bwMode="auto">
          <a:xfrm>
            <a:off x="328384" y="313521"/>
            <a:ext cx="1348015" cy="13374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YÊU LẮM TRƯỜNG ƠI!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6097" y="425185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BỮA ĂN TRƯA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3" r="43020" b="56285"/>
          <a:stretch/>
        </p:blipFill>
        <p:spPr bwMode="auto">
          <a:xfrm>
            <a:off x="343584" y="304799"/>
            <a:ext cx="1316941" cy="1345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93925" y="945578"/>
            <a:ext cx="4321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UTM Avo" panose="02040603050506020204" pitchFamily="18" charset="0"/>
              </a:rPr>
              <a:t>Phỏng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Tô</a:t>
            </a:r>
            <a:r>
              <a:rPr lang="en-US" i="1" dirty="0" smtClean="0">
                <a:latin typeface="UTM Avo" panose="02040603050506020204" pitchFamily="18" charset="0"/>
              </a:rPr>
              <a:t> - </a:t>
            </a:r>
            <a:r>
              <a:rPr lang="en-US" i="1" dirty="0" err="1" smtClean="0">
                <a:latin typeface="UTM Avo" panose="02040603050506020204" pitchFamily="18" charset="0"/>
              </a:rPr>
              <a:t>tô</a:t>
            </a:r>
            <a:r>
              <a:rPr lang="en-US" i="1" dirty="0" smtClean="0">
                <a:latin typeface="UTM Avo" panose="02040603050506020204" pitchFamily="18" charset="0"/>
              </a:rPr>
              <a:t> - </a:t>
            </a:r>
            <a:r>
              <a:rPr lang="en-US" i="1" dirty="0" err="1" smtClean="0">
                <a:latin typeface="UTM Avo" panose="02040603050506020204" pitchFamily="18" charset="0"/>
              </a:rPr>
              <a:t>chan</a:t>
            </a:r>
            <a:r>
              <a:rPr lang="en-US" i="1" dirty="0" smtClean="0">
                <a:latin typeface="UTM Avo" panose="02040603050506020204" pitchFamily="18" charset="0"/>
              </a:rPr>
              <a:t>, </a:t>
            </a:r>
            <a:r>
              <a:rPr lang="en-US" i="1" dirty="0" err="1" smtClean="0">
                <a:latin typeface="UTM Avo" panose="02040603050506020204" pitchFamily="18" charset="0"/>
              </a:rPr>
              <a:t>cô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bé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bên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cửa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sổ</a:t>
            </a:r>
            <a:r>
              <a:rPr lang="en-US" i="1" dirty="0" smtClean="0">
                <a:latin typeface="UTM Avo" panose="02040603050506020204" pitchFamily="18" charset="0"/>
              </a:rPr>
              <a:t>.</a:t>
            </a:r>
            <a:endParaRPr lang="vi-VN" i="1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4387743" y="1490468"/>
            <a:ext cx="1834808" cy="17575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2593493" y="1362530"/>
            <a:ext cx="1834808" cy="20134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4471848" y="3243163"/>
            <a:ext cx="1834808" cy="15764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/>
        </p:blipFill>
        <p:spPr bwMode="auto">
          <a:xfrm>
            <a:off x="2593493" y="3248026"/>
            <a:ext cx="1971440" cy="16383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wnload Female Clipart Presentation - Teacher Clipart - Png Download  (#85017) - Pin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3" y="2390239"/>
            <a:ext cx="2086799" cy="1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1258177" y="636815"/>
            <a:ext cx="3995994" cy="41461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1180086" y="518011"/>
            <a:ext cx="4335343" cy="41528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920" y="573936"/>
            <a:ext cx="5345823" cy="3993077"/>
            <a:chOff x="996920" y="573936"/>
            <a:chExt cx="5345823" cy="3993077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49605" r="46775" b="29349"/>
            <a:stretch/>
          </p:blipFill>
          <p:spPr bwMode="auto">
            <a:xfrm>
              <a:off x="996920" y="573936"/>
              <a:ext cx="4968451" cy="399307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65486" y="1637023"/>
              <a:ext cx="1277257" cy="1543050"/>
            </a:xfrm>
            <a:custGeom>
              <a:avLst/>
              <a:gdLst>
                <a:gd name="connsiteX0" fmla="*/ 0 w 1277257"/>
                <a:gd name="connsiteY0" fmla="*/ 0 h 1219200"/>
                <a:gd name="connsiteX1" fmla="*/ 1277257 w 1277257"/>
                <a:gd name="connsiteY1" fmla="*/ 0 h 1219200"/>
                <a:gd name="connsiteX2" fmla="*/ 1277257 w 1277257"/>
                <a:gd name="connsiteY2" fmla="*/ 1219200 h 1219200"/>
                <a:gd name="connsiteX3" fmla="*/ 0 w 1277257"/>
                <a:gd name="connsiteY3" fmla="*/ 1219200 h 1219200"/>
                <a:gd name="connsiteX4" fmla="*/ 0 w 1277257"/>
                <a:gd name="connsiteY4" fmla="*/ 0 h 1219200"/>
                <a:gd name="connsiteX0" fmla="*/ 0 w 1324882"/>
                <a:gd name="connsiteY0" fmla="*/ 142875 h 1362075"/>
                <a:gd name="connsiteX1" fmla="*/ 1324882 w 1324882"/>
                <a:gd name="connsiteY1" fmla="*/ 0 h 1362075"/>
                <a:gd name="connsiteX2" fmla="*/ 1277257 w 1324882"/>
                <a:gd name="connsiteY2" fmla="*/ 1362075 h 1362075"/>
                <a:gd name="connsiteX3" fmla="*/ 0 w 1324882"/>
                <a:gd name="connsiteY3" fmla="*/ 1362075 h 1362075"/>
                <a:gd name="connsiteX4" fmla="*/ 0 w 1324882"/>
                <a:gd name="connsiteY4" fmla="*/ 142875 h 1362075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257" h="1543050">
                  <a:moveTo>
                    <a:pt x="0" y="323850"/>
                  </a:moveTo>
                  <a:cubicBezTo>
                    <a:pt x="378127" y="215900"/>
                    <a:pt x="375255" y="412750"/>
                    <a:pt x="1134382" y="0"/>
                  </a:cubicBezTo>
                  <a:lnTo>
                    <a:pt x="1277257" y="1543050"/>
                  </a:lnTo>
                  <a:lnTo>
                    <a:pt x="0" y="15430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0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1176197" y="728563"/>
            <a:ext cx="4517560" cy="38815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5931" y="1713474"/>
            <a:ext cx="4036355" cy="2522896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5243616" y="3892075"/>
            <a:ext cx="1175015" cy="898360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19544" y="2401491"/>
            <a:ext cx="376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Món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yêu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thích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nhất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ngồi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4255" y="617057"/>
            <a:ext cx="5078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b="1" dirty="0" err="1" smtClean="0">
                <a:latin typeface="UTM Avo" panose="02040603050506020204" pitchFamily="18" charset="0"/>
              </a:rPr>
              <a:t>Chọn</a:t>
            </a:r>
            <a:r>
              <a:rPr lang="en-US" sz="1600" b="1" dirty="0" smtClean="0">
                <a:latin typeface="UTM Avo" panose="02040603050506020204" pitchFamily="18" charset="0"/>
              </a:rPr>
              <a:t> a </a:t>
            </a:r>
            <a:r>
              <a:rPr lang="en-US" sz="1600" b="1" dirty="0" err="1" smtClean="0">
                <a:latin typeface="UTM Avo" panose="02040603050506020204" pitchFamily="18" charset="0"/>
              </a:rPr>
              <a:t>hoặc</a:t>
            </a:r>
            <a:r>
              <a:rPr lang="en-US" sz="1600" b="1" dirty="0" smtClean="0">
                <a:latin typeface="UTM Avo" panose="02040603050506020204" pitchFamily="18" charset="0"/>
              </a:rPr>
              <a:t> b</a:t>
            </a:r>
          </a:p>
          <a:p>
            <a:pPr marL="342900" indent="-342900" algn="just">
              <a:lnSpc>
                <a:spcPts val="22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thân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giờ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trưa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ts val="22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89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UTM Cookies</vt:lpstr>
      <vt:lpstr>UTM Avo</vt:lpstr>
      <vt:lpstr>Arial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70</cp:revision>
  <dcterms:modified xsi:type="dcterms:W3CDTF">2021-10-25T14:47:26Z</dcterms:modified>
</cp:coreProperties>
</file>